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00"/>
    <a:srgbClr val="A70505"/>
    <a:srgbClr val="49D14F"/>
    <a:srgbClr val="FF00FF"/>
    <a:srgbClr val="660033"/>
    <a:srgbClr val="FF3300"/>
    <a:srgbClr val="0000FF"/>
    <a:srgbClr val="66FFFF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577E-2"/>
          <c:y val="1.7359857311997205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97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358.1</c:v>
                </c:pt>
                <c:pt idx="1">
                  <c:v>17.399999999999999</c:v>
                </c:pt>
                <c:pt idx="2">
                  <c:v>93.4</c:v>
                </c:pt>
                <c:pt idx="3">
                  <c:v>1456.8</c:v>
                </c:pt>
                <c:pt idx="4">
                  <c:v>5331.9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409"/>
          <c:h val="0.96868937861508786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6.1818314377369496E-2"/>
                  <c:y val="7.2332738799988847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9940731</c:v>
                </c:pt>
                <c:pt idx="1">
                  <c:v>3409967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551430" y="2035390"/>
        <a:ext cx="1358507" cy="1358507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7213922">
        <a:off x="4347524" y="1520589"/>
        <a:ext cx="344468" cy="485041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155634" y="22137"/>
        <a:ext cx="3352662" cy="142659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20111310">
        <a:off x="5130159" y="1858486"/>
        <a:ext cx="855714" cy="485041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43665" y="571505"/>
        <a:ext cx="2130429" cy="1532587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84698">
        <a:off x="5083012" y="2529270"/>
        <a:ext cx="420649" cy="485041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693000" y="2281639"/>
        <a:ext cx="2515909" cy="1158592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8667242">
        <a:off x="2465935" y="3385118"/>
        <a:ext cx="973893" cy="485041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281889" y="4002695"/>
        <a:ext cx="2295529" cy="142659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458018">
        <a:off x="2397987" y="2614115"/>
        <a:ext cx="820094" cy="485041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8935" y="2321612"/>
        <a:ext cx="2005888" cy="142659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2614526">
        <a:off x="2708495" y="1795965"/>
        <a:ext cx="724787" cy="485041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79387" y="499580"/>
        <a:ext cx="2150715" cy="142659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833809">
        <a:off x="4428873" y="3699395"/>
        <a:ext cx="99381" cy="516288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57624" y="3857644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 соответствии с решением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Собрания депутатов Первоавгустовского сельсовета Дмитриевского района Курской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области от 16.12.2022 года № 101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2023 год и на плановый период 2024 и 2025 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104077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167020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171250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175020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2023-2025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7533009,00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7542803,00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7551585,00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5817689,00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1809568,00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1092712,00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1213965,00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1056149,00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971172,00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572858,00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636114,00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112126,00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117305,00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121540,00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3918740,00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2023-2025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и 2025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2023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2024г.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2025г.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7533009,00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7542803,00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7551585,00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358094,00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367086,00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375139,00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17429,00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18231,00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18960,00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93377,00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1456772,00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5607337,00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5817689,00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1809568,00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1092712,00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13350698,00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9352371,00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8644297,00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2023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2023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13350,7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9352,4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8644,3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13350,7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9352,4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8644,3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4143372" y="5357826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950870" y="441272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2023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100000,00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2023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1000,00 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25000,00 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smtClean="0"/>
              <a:t>932000,00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112126,00 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3434041,00руб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13350698,00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8712531,00руб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и 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3316</TotalTime>
  <Pages>0</Pages>
  <Words>2055</Words>
  <Characters>0</Characters>
  <Application>Microsoft Office PowerPoint</Application>
  <DocSecurity>0</DocSecurity>
  <PresentationFormat>Экран (4:3)</PresentationFormat>
  <Lines>0</Lines>
  <Paragraphs>391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2023-2025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2023-2025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2023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2023 год 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930</cp:revision>
  <cp:lastPrinted>2014-12-18T07:16:52Z</cp:lastPrinted>
  <dcterms:created xsi:type="dcterms:W3CDTF">2013-11-12T07:49:12Z</dcterms:created>
  <dcterms:modified xsi:type="dcterms:W3CDTF">2022-12-28T05:34:35Z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