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FF"/>
    <a:srgbClr val="0000FF"/>
    <a:srgbClr val="66FFFF"/>
    <a:srgbClr val="FFFF00"/>
    <a:srgbClr val="99CCFF"/>
    <a:srgbClr val="CF1305"/>
    <a:srgbClr val="660033"/>
    <a:srgbClr val="696C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445E-2"/>
          <c:y val="1.7359857311997004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2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6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211.6</c:v>
                </c:pt>
                <c:pt idx="1">
                  <c:v>17</c:v>
                </c:pt>
                <c:pt idx="2">
                  <c:v>87.6</c:v>
                </c:pt>
                <c:pt idx="3">
                  <c:v>744.6</c:v>
                </c:pt>
                <c:pt idx="4">
                  <c:v>2583.6</c:v>
                </c:pt>
                <c:pt idx="5">
                  <c:v>3.6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6893"/>
          <c:h val="0.96868937861508175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43%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14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57%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2280.4</c:v>
                </c:pt>
                <c:pt idx="1">
                  <c:v>2991.6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EEACEC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</a:t>
          </a:r>
        </a:p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</a:t>
          </a:r>
          <a:r>
            <a:rPr lang="ru-RU" sz="14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безопасности людей на водных объектах</a:t>
          </a:r>
          <a:endParaRPr lang="ru-RU" sz="1400" b="1" i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33CC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83960" custRadScaleRad="145174" custRadScaleInc="454899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Ang="165000" custScaleX="180620" custScaleY="40125" custRadScaleRad="159904" custRadScaleInc="3026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84656" custRadScaleRad="97163" custRadScaleInc="363675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Ang="0" custFlipHor="1" custScaleX="184076" custScaleY="81767" custRadScaleRad="143745" custRadScaleInc="42340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Ang="210752" custScaleX="159184" custScaleY="59045" custRadScaleRad="154138" custRadScaleInc="313502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68142" custScaleY="70836" custRadScaleRad="141234" custRadScaleInc="-67834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Ang="766094" custScaleX="170216" custScaleY="60115" custRadScaleRad="173211" custRadScaleInc="1278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91568" custRadScaleInc="-160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 соответствии с решением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от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16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декабря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2019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года №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18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«О бюджете муниципального образования «Первоавгустовский сельсовет» Дмитриевского района Курской области на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2020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 и на плановый период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2021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и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2022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51866,0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79326,2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87911,5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96806,2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2020-2022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3648,0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3655,9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3671,2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1624,0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1051,30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1053,2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2020-2022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2021 и 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5420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2020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2022г.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3655,9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3671,2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1053,2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2020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2021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2020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5272,0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4707,2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4724,4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5272,0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8575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4707,2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4724,4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00034" y="1214422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3428992" y="1142984"/>
            <a:ext cx="3357586" cy="10001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Формирование современной городской среды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714876" y="2357430"/>
            <a:ext cx="500066" cy="85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300,00тыс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2018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15,0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15,0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1529,8тыс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23,6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80,8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2599,8тыс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5272,0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701,0тыс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и 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3117</TotalTime>
  <Pages>0</Pages>
  <Words>2073</Words>
  <Characters>0</Characters>
  <Application>Microsoft Office PowerPoint</Application>
  <DocSecurity>0</DocSecurity>
  <PresentationFormat>Экран (4:3)</PresentationFormat>
  <Lines>0</Lines>
  <Paragraphs>397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2020-2022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2020-2022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2020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893</cp:revision>
  <cp:lastPrinted>2014-12-18T07:16:52Z</cp:lastPrinted>
  <dcterms:created xsi:type="dcterms:W3CDTF">2013-11-12T07:49:12Z</dcterms:created>
  <dcterms:modified xsi:type="dcterms:W3CDTF">2019-12-16T08:55:30Z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